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/>
    <p:restoredTop sz="94689"/>
  </p:normalViewPr>
  <p:slideViewPr>
    <p:cSldViewPr snapToGrid="0" snapToObjects="1" showGuides="1">
      <p:cViewPr>
        <p:scale>
          <a:sx n="144" d="100"/>
          <a:sy n="144" d="100"/>
        </p:scale>
        <p:origin x="384" y="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119C2-8687-CA4F-8CE3-8DCDD45E4391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78901-5FBE-EF45-BBF9-DD3587E7636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7422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8901-5FBE-EF45-BBF9-DD3587E76361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8053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1B6F-0E0F-6948-814B-5B5FF5F1F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49735-0198-D547-85C0-CC0C77EA9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9ACD1-4B79-9A45-B99A-1171368F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9A331-E816-694C-8C00-4A2948AA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177C1-95CF-B046-93FD-5BA1C36D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3814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0F84-8A8F-8243-96CC-88E25F04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A05DB-6E86-8943-A0C1-91036EAA5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B7FC0-86BD-7B49-8279-76C9C464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E5076-0890-B044-854F-A51AE276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F7FA1-7E7D-5B4E-A777-B933BA09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2028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C77E5-67B5-554A-ABEE-44C0D55AA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323A3E-48E5-6240-8A88-832EF7197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E0357-C18E-334E-8F18-A1EE6DC5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74EAC-7C3A-8C43-A457-ECB9FF86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C540E-1C5F-D24C-918F-ED739E9A6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903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13E5-80F1-4448-9214-238F3E0E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1FC04-227B-8140-956F-A6C5C412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06D67-FAD4-B944-BE6C-CE0FEADF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98326-4774-3E46-9917-7DDE7F4E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14D3D-D110-3D43-9BB5-268A1C7F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5443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7CDF-D88C-BC41-8EAA-5EDCF82A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EB489-E4E8-474C-AF87-4312C9A47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22AA8-6424-7C4D-A635-AB231DE9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2F6F3-501C-F441-8C99-B2F77E1AB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2173-F020-C24B-8837-AD71EAB58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1974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C6F25-F9EF-6045-8C68-99A0F647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364-13D8-024A-925E-434F4B31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1CD36-D66A-7F41-8346-9DF38E9FA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6C85B-8FEA-3B48-B239-F7F43F4B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EB583-BB2F-BD4F-8FA3-F449F0B6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B9DE8-26E0-954A-96E6-316ABF71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8683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8F60-5275-9842-BA5D-04E2D3322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588B8-A122-E341-94B7-B453908D8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A22C9-73B9-CF4F-B913-811C73FEB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975204-5F1C-6D46-ADEB-179A075FB8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398A8-AF9C-C24E-B648-54F509386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2D174-4ED1-294B-AC06-FDF9F39E9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67894-6D38-BA4A-A212-4D15159C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6CE604-187E-C64A-80B4-E407E82E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5060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B911-6642-D149-A9A5-8422A53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F6D74C-9166-0F47-B0C9-D5ABF7F2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8B8AD-B2E5-FA46-BE36-632748E1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CBD2E-7002-C44D-9BAC-444DBCE5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9259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546D3-9E1D-B943-ABF9-BCE8D965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67F8D-6274-1440-9EF4-5A37698E1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B561E-630C-7B47-AB4A-6239BE76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726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BA2D-B242-C14E-92DE-BA3EB972D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383F-B826-DF44-A1B6-9B59F3FC4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C2618-B9AC-8142-9A43-163AF321E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55EA2-4D88-BE44-9D78-D5C31E62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0B9A1-9091-8E47-B786-86F51E3B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56913-FE1D-5740-92A9-9D41209E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6540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93F26-5CA3-884A-BE95-55BE21A7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2723CF-9B0E-E549-BEE4-A6E0A3BB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A94BF-F0A8-7542-B2C3-EB2E404EF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AA08D-722B-514F-ACC6-30E32893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65994-E238-3645-B496-CF5D0353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720EF-B07B-F148-8557-889C36C0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9575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807E6-803D-0E4E-BADB-48FCA086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93872-9E06-A848-B54A-058261E01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5ECC2-0625-7D4D-A595-6239CA976D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4C5F5-2977-C84E-9E15-1A0E849E9B6D}" type="datetimeFigureOut">
              <a:rPr lang="en-JP" smtClean="0"/>
              <a:t>2020/04/02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299F4-3D36-7242-96C0-FB0022930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D90D1-3A6C-6941-810A-41C94366C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3F1B2-0BBE-2D44-A4CE-F784F8B7BE1A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2020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tiff"/><Relationship Id="rId15" Type="http://schemas.openxmlformats.org/officeDocument/2006/relationships/image" Target="../media/image10.tiff"/><Relationship Id="rId10" Type="http://schemas.microsoft.com/office/2007/relationships/hdphoto" Target="../media/hdphoto1.wdp"/><Relationship Id="rId4" Type="http://schemas.openxmlformats.org/officeDocument/2006/relationships/image" Target="../media/image2.tiff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FBDC4B14-5CEC-1044-AE84-73FDBC94B1C7}"/>
              </a:ext>
            </a:extLst>
          </p:cNvPr>
          <p:cNvSpPr/>
          <p:nvPr/>
        </p:nvSpPr>
        <p:spPr>
          <a:xfrm>
            <a:off x="7712272" y="4217654"/>
            <a:ext cx="1530926" cy="153092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4F9D94-3F75-3C4C-8507-694EB887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84" y="1578468"/>
            <a:ext cx="1349108" cy="1011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890B9AD-7BEC-1742-A58C-A78306678D80}"/>
              </a:ext>
            </a:extLst>
          </p:cNvPr>
          <p:cNvGrpSpPr/>
          <p:nvPr/>
        </p:nvGrpSpPr>
        <p:grpSpPr>
          <a:xfrm>
            <a:off x="4046769" y="757402"/>
            <a:ext cx="3849621" cy="5676862"/>
            <a:chOff x="4669148" y="1491390"/>
            <a:chExt cx="2853704" cy="42082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B4AA27-8C37-5C45-A4A7-BD11020A6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69148" y="1491390"/>
              <a:ext cx="2853704" cy="4208228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2400DC8-5B29-F048-83D0-F0444B93AF87}"/>
                </a:ext>
              </a:extLst>
            </p:cNvPr>
            <p:cNvSpPr/>
            <p:nvPr/>
          </p:nvSpPr>
          <p:spPr>
            <a:xfrm rot="21220126" flipH="1">
              <a:off x="5867338" y="3249209"/>
              <a:ext cx="1507130" cy="299127"/>
            </a:xfrm>
            <a:prstGeom prst="arc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626EEDF2-1392-FD4A-AF2B-C19FCF8DB67B}"/>
              </a:ext>
            </a:extLst>
          </p:cNvPr>
          <p:cNvSpPr/>
          <p:nvPr/>
        </p:nvSpPr>
        <p:spPr>
          <a:xfrm>
            <a:off x="5479078" y="3229003"/>
            <a:ext cx="520150" cy="5201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C898EF-0F39-7D4D-B11D-BE5BFE86EC1D}"/>
              </a:ext>
            </a:extLst>
          </p:cNvPr>
          <p:cNvSpPr txBox="1"/>
          <p:nvPr/>
        </p:nvSpPr>
        <p:spPr>
          <a:xfrm>
            <a:off x="431477" y="4717324"/>
            <a:ext cx="16217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Blood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Respiration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C40EF3-A760-AE4F-8BA8-67893644726E}"/>
              </a:ext>
            </a:extLst>
          </p:cNvPr>
          <p:cNvCxnSpPr>
            <a:cxnSpLocks/>
            <a:stCxn id="21" idx="0"/>
            <a:endCxn id="9" idx="0"/>
          </p:cNvCxnSpPr>
          <p:nvPr/>
        </p:nvCxnSpPr>
        <p:spPr>
          <a:xfrm>
            <a:off x="5739153" y="3229003"/>
            <a:ext cx="2738582" cy="988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F94393-BA5B-8B46-B58E-007462AE372F}"/>
              </a:ext>
            </a:extLst>
          </p:cNvPr>
          <p:cNvCxnSpPr>
            <a:cxnSpLocks/>
            <a:stCxn id="21" idx="4"/>
            <a:endCxn id="9" idx="3"/>
          </p:cNvCxnSpPr>
          <p:nvPr/>
        </p:nvCxnSpPr>
        <p:spPr>
          <a:xfrm>
            <a:off x="5739153" y="3749153"/>
            <a:ext cx="2197318" cy="1775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3424DA-6F3F-2643-9EB9-4DFA3E1091AE}"/>
              </a:ext>
            </a:extLst>
          </p:cNvPr>
          <p:cNvGrpSpPr/>
          <p:nvPr/>
        </p:nvGrpSpPr>
        <p:grpSpPr>
          <a:xfrm>
            <a:off x="2053268" y="3330444"/>
            <a:ext cx="2377930" cy="2864787"/>
            <a:chOff x="2053268" y="3330444"/>
            <a:chExt cx="2377930" cy="286478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178CF0B-F180-A74E-A37D-80AA90B26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268" y="4316634"/>
              <a:ext cx="1408948" cy="18785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6387AD-7ACA-9941-ADEB-8F1B6C1FA18A}"/>
                </a:ext>
              </a:extLst>
            </p:cNvPr>
            <p:cNvSpPr/>
            <p:nvPr/>
          </p:nvSpPr>
          <p:spPr>
            <a:xfrm>
              <a:off x="3985496" y="3331005"/>
              <a:ext cx="445702" cy="6079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1722D2-ECF7-F44B-AD99-1DA3B200E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3268" y="3330444"/>
              <a:ext cx="1932228" cy="986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6B1C7D3-F313-614F-86F4-06C4CCC19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2216" y="3938955"/>
              <a:ext cx="968982" cy="22562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578E6B9-EA52-6A47-9911-E234327F8783}"/>
              </a:ext>
            </a:extLst>
          </p:cNvPr>
          <p:cNvSpPr txBox="1"/>
          <p:nvPr/>
        </p:nvSpPr>
        <p:spPr>
          <a:xfrm>
            <a:off x="8873706" y="5524381"/>
            <a:ext cx="1232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/>
              <a:t>Air Pressure </a:t>
            </a:r>
          </a:p>
          <a:p>
            <a:r>
              <a:rPr lang="en-JP" sz="1600" dirty="0"/>
              <a:t>+ Arduino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4A9EA64-F3A4-6241-9C4A-6EA036C60547}"/>
              </a:ext>
            </a:extLst>
          </p:cNvPr>
          <p:cNvGrpSpPr/>
          <p:nvPr/>
        </p:nvGrpSpPr>
        <p:grpSpPr>
          <a:xfrm>
            <a:off x="6123634" y="336311"/>
            <a:ext cx="4548155" cy="2727158"/>
            <a:chOff x="5953807" y="261436"/>
            <a:chExt cx="4548155" cy="272715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D4536F2-2260-E04E-93F5-4A7327980102}"/>
                </a:ext>
              </a:extLst>
            </p:cNvPr>
            <p:cNvGrpSpPr/>
            <p:nvPr/>
          </p:nvGrpSpPr>
          <p:grpSpPr>
            <a:xfrm>
              <a:off x="5953807" y="1533613"/>
              <a:ext cx="725862" cy="725861"/>
              <a:chOff x="6189770" y="1239329"/>
              <a:chExt cx="1010814" cy="101081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4D93155-39BE-AC4C-A0D6-6F956096F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770" y="1312009"/>
                <a:ext cx="979798" cy="843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DD137EF-50E8-084A-B5CE-587A790D0EDE}"/>
                  </a:ext>
                </a:extLst>
              </p:cNvPr>
              <p:cNvSpPr/>
              <p:nvPr/>
            </p:nvSpPr>
            <p:spPr>
              <a:xfrm>
                <a:off x="6189771" y="1239329"/>
                <a:ext cx="1010813" cy="1010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0F1230C-5815-1241-9B1C-930F63C30953}"/>
                </a:ext>
              </a:extLst>
            </p:cNvPr>
            <p:cNvGrpSpPr/>
            <p:nvPr/>
          </p:nvGrpSpPr>
          <p:grpSpPr>
            <a:xfrm>
              <a:off x="7470049" y="261436"/>
              <a:ext cx="3031913" cy="2727158"/>
              <a:chOff x="7470049" y="261436"/>
              <a:chExt cx="3031913" cy="2727158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47C918E-5A55-3E4A-A04D-858E08A3337B}"/>
                  </a:ext>
                </a:extLst>
              </p:cNvPr>
              <p:cNvSpPr/>
              <p:nvPr/>
            </p:nvSpPr>
            <p:spPr>
              <a:xfrm>
                <a:off x="7774804" y="261436"/>
                <a:ext cx="2727158" cy="272715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dirty="0"/>
              </a:p>
            </p:txBody>
          </p:sp>
          <p:pic>
            <p:nvPicPr>
              <p:cNvPr id="64" name="Picture 2">
                <a:extLst>
                  <a:ext uri="{FF2B5EF4-FFF2-40B4-BE49-F238E27FC236}">
                    <a16:creationId xmlns:a16="http://schemas.microsoft.com/office/drawing/2014/main" id="{A33DB4C7-8E0A-AC45-80A8-ABD2132D3E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4804" y="528177"/>
                <a:ext cx="2727158" cy="23464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DA1D33FA-E8B9-704A-9F41-50F6BBB5E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8092690">
                <a:off x="8340809" y="1701494"/>
                <a:ext cx="725861" cy="72586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C840BBA-3769-1B4A-B544-FD503D395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5167" r="95500">
                            <a14:foregroundMark x1="7667" y1="51000" x2="7667" y2="51000"/>
                            <a14:foregroundMark x1="9833" y1="58333" x2="9833" y2="58333"/>
                            <a14:foregroundMark x1="6000" y1="55167" x2="6000" y2="55167"/>
                            <a14:foregroundMark x1="5167" y1="53167" x2="5167" y2="53167"/>
                            <a14:foregroundMark x1="92500" y1="45833" x2="92500" y2="45833"/>
                            <a14:foregroundMark x1="95500" y1="47167" x2="95500" y2="47167"/>
                            <a14:foregroundMark x1="41500" y1="86167" x2="41500" y2="86167"/>
                            <a14:foregroundMark x1="43000" y1="86167" x2="43000" y2="86167"/>
                            <a14:foregroundMark x1="47167" y1="83000" x2="52833" y2="78333"/>
                            <a14:foregroundMark x1="54500" y1="78000" x2="73667" y2="63667"/>
                            <a14:foregroundMark x1="73667" y1="64000" x2="95500" y2="49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73706" y="2131716"/>
                <a:ext cx="529354" cy="529354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FB1499-14F7-D74E-A7B3-68D6230D8A16}"/>
                  </a:ext>
                </a:extLst>
              </p:cNvPr>
              <p:cNvSpPr txBox="1"/>
              <p:nvPr/>
            </p:nvSpPr>
            <p:spPr>
              <a:xfrm>
                <a:off x="7470049" y="2249907"/>
                <a:ext cx="1234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600" dirty="0"/>
                  <a:t>Servo Motor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3BCA659-8EAD-714D-9DC2-AAAB998E5800}"/>
                  </a:ext>
                </a:extLst>
              </p:cNvPr>
              <p:cNvSpPr txBox="1"/>
              <p:nvPr/>
            </p:nvSpPr>
            <p:spPr>
              <a:xfrm>
                <a:off x="8541187" y="2552242"/>
                <a:ext cx="8502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600" dirty="0"/>
                  <a:t>Arduino</a:t>
                </a: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6228B9B-28B8-BB4E-9964-88FF4445AB1B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V="1">
              <a:off x="6316739" y="528177"/>
              <a:ext cx="2020713" cy="10054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797FEEB-A1B1-2A4E-8AD1-6492EC293E6B}"/>
                </a:ext>
              </a:extLst>
            </p:cNvPr>
            <p:cNvCxnSpPr>
              <a:cxnSpLocks/>
              <a:stCxn id="60" idx="4"/>
            </p:cNvCxnSpPr>
            <p:nvPr/>
          </p:nvCxnSpPr>
          <p:spPr>
            <a:xfrm>
              <a:off x="6316739" y="2259474"/>
              <a:ext cx="2368396" cy="646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67F7140-A1FB-D54C-931B-222B240468C1}"/>
              </a:ext>
            </a:extLst>
          </p:cNvPr>
          <p:cNvGrpSpPr/>
          <p:nvPr/>
        </p:nvGrpSpPr>
        <p:grpSpPr>
          <a:xfrm>
            <a:off x="3846622" y="1574163"/>
            <a:ext cx="2036912" cy="1211336"/>
            <a:chOff x="3846622" y="1574163"/>
            <a:chExt cx="2036912" cy="121133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27D8612-700C-4347-8DF9-4EE4D777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2387" y="2034639"/>
              <a:ext cx="1001147" cy="75086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C2C225-C579-C146-AFAE-7585E5840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40890" y="1768937"/>
              <a:ext cx="746009" cy="746009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9DB45A6-FE49-6D47-87A0-32D57AA73D44}"/>
                </a:ext>
              </a:extLst>
            </p:cNvPr>
            <p:cNvSpPr txBox="1"/>
            <p:nvPr/>
          </p:nvSpPr>
          <p:spPr>
            <a:xfrm>
              <a:off x="3846622" y="2355831"/>
              <a:ext cx="13799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1600" dirty="0"/>
                <a:t>Raspberry Pi 4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C64ABA3-4C80-EA4D-983E-22C3AC2B4E60}"/>
                </a:ext>
              </a:extLst>
            </p:cNvPr>
            <p:cNvSpPr txBox="1"/>
            <p:nvPr/>
          </p:nvSpPr>
          <p:spPr>
            <a:xfrm>
              <a:off x="4439568" y="1574163"/>
              <a:ext cx="12293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1600" dirty="0"/>
                <a:t>Azure Kinect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495C767-D7ED-BD46-82DB-B3A16F84A707}"/>
              </a:ext>
            </a:extLst>
          </p:cNvPr>
          <p:cNvGrpSpPr/>
          <p:nvPr/>
        </p:nvGrpSpPr>
        <p:grpSpPr>
          <a:xfrm>
            <a:off x="2581066" y="1814692"/>
            <a:ext cx="1920234" cy="369332"/>
            <a:chOff x="2581066" y="1814692"/>
            <a:chExt cx="1920234" cy="369332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7B3C81-0773-D146-AD95-01332E2317DD}"/>
                </a:ext>
              </a:extLst>
            </p:cNvPr>
            <p:cNvCxnSpPr/>
            <p:nvPr/>
          </p:nvCxnSpPr>
          <p:spPr>
            <a:xfrm>
              <a:off x="2581066" y="2142760"/>
              <a:ext cx="1909940" cy="0"/>
            </a:xfrm>
            <a:prstGeom prst="line">
              <a:avLst/>
            </a:prstGeom>
            <a:ln w="444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32E5AAC-E6D1-6A4B-867E-E45A15986EE8}"/>
                </a:ext>
              </a:extLst>
            </p:cNvPr>
            <p:cNvSpPr txBox="1"/>
            <p:nvPr/>
          </p:nvSpPr>
          <p:spPr>
            <a:xfrm>
              <a:off x="2729020" y="1814692"/>
              <a:ext cx="1772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dirty="0"/>
                <a:t>Face Recognition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037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21</Words>
  <Application>Microsoft Macintosh PowerPoint</Application>
  <PresentationFormat>Widescreen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kandai_watanabe</dc:creator>
  <cp:lastModifiedBy>kandai_watanabe</cp:lastModifiedBy>
  <cp:revision>11</cp:revision>
  <dcterms:created xsi:type="dcterms:W3CDTF">2020-04-02T23:04:40Z</dcterms:created>
  <dcterms:modified xsi:type="dcterms:W3CDTF">2020-04-03T00:21:53Z</dcterms:modified>
</cp:coreProperties>
</file>